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076" y="-7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299892" y="3810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0" dirty="0" err="1" smtClean="0">
                <a:solidFill>
                  <a:schemeClr val="bg1"/>
                </a:solidFill>
                <a:latin typeface="Kristen ITC" pitchFamily="66" charset="0"/>
              </a:rPr>
              <a:t>Bienvenue</a:t>
            </a:r>
            <a:r>
              <a:rPr lang="en-US" sz="8000" dirty="0" smtClean="0">
                <a:solidFill>
                  <a:schemeClr val="bg1"/>
                </a:solidFill>
                <a:latin typeface="Kristen ITC" pitchFamily="66" charset="0"/>
              </a:rPr>
              <a:t>!</a:t>
            </a:r>
            <a:endParaRPr lang="en-US" sz="8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487091" y="4947342"/>
            <a:ext cx="3509974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Danielle Berndt</a:t>
            </a:r>
            <a:endParaRPr lang="en-US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6244" y="4947342"/>
            <a:ext cx="3509974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Lydia Nusbaum</a:t>
            </a:r>
            <a:endParaRPr lang="en-US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00200" y="5857136"/>
            <a:ext cx="3732273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Christopher Dennis</a:t>
            </a:r>
            <a:endParaRPr lang="en-US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255537" y="2133600"/>
            <a:ext cx="8463108" cy="15696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On February 10</a:t>
            </a:r>
            <a:r>
              <a:rPr lang="en-US" sz="3200" baseline="30000" dirty="0" smtClean="0">
                <a:solidFill>
                  <a:schemeClr val="bg1"/>
                </a:solidFill>
                <a:latin typeface="Kristen ITC" pitchFamily="66" charset="0"/>
              </a:rPr>
              <a:t>th</a:t>
            </a:r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, 30 students will be leaving MRHS to see the Winter Carnival in Quebec City, Canada.</a:t>
            </a:r>
            <a:endParaRPr lang="en-US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238477" y="4038600"/>
            <a:ext cx="8463108" cy="584775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Chaperones</a:t>
            </a:r>
            <a:endParaRPr lang="en-US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30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299892" y="3810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0" dirty="0" err="1" smtClean="0">
                <a:solidFill>
                  <a:schemeClr val="bg1"/>
                </a:solidFill>
                <a:latin typeface="Kristen ITC" pitchFamily="66" charset="0"/>
              </a:rPr>
              <a:t>Intinerary</a:t>
            </a:r>
            <a:endParaRPr lang="en-US" sz="8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6"/>
          <p:cNvSpPr txBox="1"/>
          <p:nvPr/>
        </p:nvSpPr>
        <p:spPr>
          <a:xfrm>
            <a:off x="228600" y="3505200"/>
            <a:ext cx="8463108" cy="707886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solidFill>
                  <a:schemeClr val="bg1"/>
                </a:solidFill>
                <a:latin typeface="Kristen ITC" pitchFamily="66" charset="0"/>
              </a:rPr>
              <a:t>Luggage check 5-5:45am</a:t>
            </a:r>
          </a:p>
        </p:txBody>
      </p:sp>
      <p:sp>
        <p:nvSpPr>
          <p:cNvPr id="5" name="TextBox 6"/>
          <p:cNvSpPr txBox="1"/>
          <p:nvPr/>
        </p:nvSpPr>
        <p:spPr>
          <a:xfrm>
            <a:off x="293068" y="2514600"/>
            <a:ext cx="8463108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bg1"/>
                </a:solidFill>
                <a:latin typeface="Kristen ITC" pitchFamily="66" charset="0"/>
              </a:rPr>
              <a:t>Arrive at MRHS – Mustang Way by 5am</a:t>
            </a:r>
          </a:p>
        </p:txBody>
      </p:sp>
    </p:spTree>
    <p:extLst>
      <p:ext uri="{BB962C8B-B14F-4D97-AF65-F5344CB8AC3E}">
        <p14:creationId xmlns:p14="http://schemas.microsoft.com/office/powerpoint/2010/main" val="212266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299892" y="3810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0" dirty="0" smtClean="0">
                <a:solidFill>
                  <a:schemeClr val="bg1"/>
                </a:solidFill>
                <a:latin typeface="Kristen ITC" pitchFamily="66" charset="0"/>
              </a:rPr>
              <a:t>Itinerary</a:t>
            </a:r>
            <a:endParaRPr lang="en-US" sz="8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6"/>
          <p:cNvSpPr txBox="1"/>
          <p:nvPr/>
        </p:nvSpPr>
        <p:spPr>
          <a:xfrm>
            <a:off x="269185" y="2193134"/>
            <a:ext cx="8463108" cy="1323439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solidFill>
                  <a:schemeClr val="bg1"/>
                </a:solidFill>
                <a:latin typeface="Kristen ITC" pitchFamily="66" charset="0"/>
              </a:rPr>
              <a:t>Tentative pick up time: 9pm Monday night at Mustang Way</a:t>
            </a:r>
          </a:p>
        </p:txBody>
      </p:sp>
      <p:sp>
        <p:nvSpPr>
          <p:cNvPr id="5" name="TextBox 6"/>
          <p:cNvSpPr txBox="1"/>
          <p:nvPr/>
        </p:nvSpPr>
        <p:spPr>
          <a:xfrm>
            <a:off x="262361" y="4063425"/>
            <a:ext cx="8463108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You must be in school the next day</a:t>
            </a:r>
            <a:endParaRPr lang="en-US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99892" y="5181600"/>
            <a:ext cx="8463108" cy="107721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Your student will call you to confirm pickup time once we get back  into NJ</a:t>
            </a:r>
            <a:endParaRPr lang="en-US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193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299892" y="3810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0" dirty="0" smtClean="0">
                <a:solidFill>
                  <a:schemeClr val="bg1"/>
                </a:solidFill>
                <a:latin typeface="Kristen ITC" pitchFamily="66" charset="0"/>
              </a:rPr>
              <a:t>Questions ?</a:t>
            </a:r>
            <a:endParaRPr lang="en-US" sz="8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35" y="2590800"/>
            <a:ext cx="6130952" cy="4081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256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299892" y="381000"/>
            <a:ext cx="8463108" cy="92333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400" dirty="0" smtClean="0">
                <a:solidFill>
                  <a:schemeClr val="bg1"/>
                </a:solidFill>
                <a:latin typeface="Kristen ITC" pitchFamily="66" charset="0"/>
              </a:rPr>
              <a:t>Rules and Expectations</a:t>
            </a:r>
            <a:endParaRPr lang="en-US" sz="54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6"/>
          <p:cNvSpPr txBox="1"/>
          <p:nvPr/>
        </p:nvSpPr>
        <p:spPr>
          <a:xfrm>
            <a:off x="255537" y="1845761"/>
            <a:ext cx="8463108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Mr. Marrone, Principal</a:t>
            </a:r>
            <a:endParaRPr lang="en-US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99892" y="3124200"/>
            <a:ext cx="8463108" cy="107721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From the time you arrive at MRHS to the time your parents pick you up…</a:t>
            </a:r>
            <a:endParaRPr lang="en-US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299892" y="4648200"/>
            <a:ext cx="8463108" cy="1938992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dirty="0" smtClean="0">
                <a:solidFill>
                  <a:schemeClr val="bg1"/>
                </a:solidFill>
                <a:latin typeface="Broadway" pitchFamily="82" charset="0"/>
              </a:rPr>
              <a:t>ALL SCHOOL RULES APPLY!!</a:t>
            </a:r>
            <a:endParaRPr lang="en-US" sz="6000" dirty="0" smtClean="0">
              <a:solidFill>
                <a:schemeClr val="bg1"/>
              </a:solidFill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59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299892" y="3810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0" dirty="0" smtClean="0">
                <a:solidFill>
                  <a:schemeClr val="bg1"/>
                </a:solidFill>
                <a:latin typeface="Kristen ITC" pitchFamily="66" charset="0"/>
              </a:rPr>
              <a:t>Packing List</a:t>
            </a:r>
            <a:endParaRPr lang="en-US" sz="8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6"/>
          <p:cNvSpPr txBox="1"/>
          <p:nvPr/>
        </p:nvSpPr>
        <p:spPr>
          <a:xfrm>
            <a:off x="278283" y="3505200"/>
            <a:ext cx="8463108" cy="15696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Winter clothing can be purchased at reasonable prices from stores like Target and </a:t>
            </a:r>
            <a:r>
              <a:rPr lang="en-US" sz="3200" dirty="0" err="1" smtClean="0">
                <a:solidFill>
                  <a:schemeClr val="bg1"/>
                </a:solidFill>
                <a:latin typeface="Kristen ITC" pitchFamily="66" charset="0"/>
              </a:rPr>
              <a:t>TJMaxx</a:t>
            </a:r>
            <a:endParaRPr lang="en-US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255537" y="2069812"/>
            <a:ext cx="8463108" cy="1077218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You must have your passport in your hand as we cross the border</a:t>
            </a:r>
            <a:endParaRPr lang="en-US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99892" y="5145541"/>
            <a:ext cx="8463108" cy="107721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All the winter gear is necessary!  If you can’t afford it, we’ll work it </a:t>
            </a:r>
            <a:r>
              <a:rPr lang="en-US" sz="3200" dirty="0" err="1" smtClean="0">
                <a:solidFill>
                  <a:schemeClr val="bg1"/>
                </a:solidFill>
                <a:latin typeface="Kristen ITC" pitchFamily="66" charset="0"/>
              </a:rPr>
              <a:t>ou</a:t>
            </a:r>
            <a:endParaRPr lang="en-US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14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299892" y="3810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0" dirty="0" smtClean="0">
                <a:solidFill>
                  <a:schemeClr val="bg1"/>
                </a:solidFill>
                <a:latin typeface="Kristen ITC" pitchFamily="66" charset="0"/>
              </a:rPr>
              <a:t>Packing List</a:t>
            </a:r>
            <a:endParaRPr lang="en-US" sz="8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6"/>
          <p:cNvSpPr txBox="1"/>
          <p:nvPr/>
        </p:nvSpPr>
        <p:spPr>
          <a:xfrm>
            <a:off x="280558" y="3200400"/>
            <a:ext cx="8463108" cy="15696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If you can’t afford it, speak to me and we can arrange for you to borrow it from </a:t>
            </a:r>
            <a:r>
              <a:rPr lang="en-US" sz="3200" dirty="0" err="1" smtClean="0">
                <a:solidFill>
                  <a:schemeClr val="bg1"/>
                </a:solidFill>
                <a:latin typeface="Kristen ITC" pitchFamily="66" charset="0"/>
              </a:rPr>
              <a:t>soneone</a:t>
            </a:r>
            <a:endParaRPr lang="en-US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255537" y="2069812"/>
            <a:ext cx="8463108" cy="584775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ALL the winter gear is necessary</a:t>
            </a:r>
            <a:endParaRPr lang="en-US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4871" y="5270478"/>
            <a:ext cx="8463108" cy="138499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If you show up without an item, you will have to buy them at your own expense during the trip!</a:t>
            </a:r>
            <a:endParaRPr lang="en-US" sz="28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97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299892" y="3810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0" dirty="0" smtClean="0">
                <a:solidFill>
                  <a:schemeClr val="bg1"/>
                </a:solidFill>
                <a:latin typeface="Kristen ITC" pitchFamily="66" charset="0"/>
              </a:rPr>
              <a:t>Packing List</a:t>
            </a:r>
            <a:endParaRPr lang="en-US" sz="8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6"/>
          <p:cNvSpPr txBox="1"/>
          <p:nvPr/>
        </p:nvSpPr>
        <p:spPr>
          <a:xfrm>
            <a:off x="280558" y="3200400"/>
            <a:ext cx="8463108" cy="15696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If you can’t afford it, speak to me and we can arrange for you to borrow it from </a:t>
            </a:r>
            <a:r>
              <a:rPr lang="en-US" sz="3200" dirty="0" err="1" smtClean="0">
                <a:solidFill>
                  <a:schemeClr val="bg1"/>
                </a:solidFill>
                <a:latin typeface="Kristen ITC" pitchFamily="66" charset="0"/>
              </a:rPr>
              <a:t>soneone</a:t>
            </a:r>
            <a:endParaRPr lang="en-US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255537" y="2069812"/>
            <a:ext cx="8463108" cy="584775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ALL the winter gear is necessary</a:t>
            </a:r>
            <a:endParaRPr lang="en-US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4871" y="5270478"/>
            <a:ext cx="8463108" cy="138499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If you show up without an item, you will have to buy them at your own expense during the trip!</a:t>
            </a:r>
            <a:endParaRPr lang="en-US" sz="28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23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299892" y="3810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0" dirty="0" smtClean="0">
                <a:solidFill>
                  <a:schemeClr val="bg1"/>
                </a:solidFill>
                <a:latin typeface="Kristen ITC" pitchFamily="66" charset="0"/>
              </a:rPr>
              <a:t>Phone Chain</a:t>
            </a:r>
            <a:endParaRPr lang="en-US" sz="8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6"/>
          <p:cNvSpPr txBox="1"/>
          <p:nvPr/>
        </p:nvSpPr>
        <p:spPr>
          <a:xfrm>
            <a:off x="280558" y="3200400"/>
            <a:ext cx="8463108" cy="107721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Your student will receive a copy after we make additions/revisions you wrote in</a:t>
            </a:r>
            <a:endParaRPr lang="en-US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255537" y="2069812"/>
            <a:ext cx="8463108" cy="584775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In case we need to contact all parents</a:t>
            </a:r>
            <a:endParaRPr lang="en-US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22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299892" y="3810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0" dirty="0" smtClean="0">
                <a:solidFill>
                  <a:schemeClr val="bg1"/>
                </a:solidFill>
                <a:latin typeface="Kristen ITC" pitchFamily="66" charset="0"/>
              </a:rPr>
              <a:t>Cell Phones</a:t>
            </a:r>
            <a:endParaRPr lang="en-US" sz="8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6"/>
          <p:cNvSpPr txBox="1"/>
          <p:nvPr/>
        </p:nvSpPr>
        <p:spPr>
          <a:xfrm>
            <a:off x="299892" y="2209800"/>
            <a:ext cx="8463108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To avoid unexpected bills…</a:t>
            </a:r>
            <a:endParaRPr lang="en-US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299892" y="3048000"/>
            <a:ext cx="8463108" cy="769441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solidFill>
                  <a:schemeClr val="bg1"/>
                </a:solidFill>
                <a:latin typeface="Kristen ITC" pitchFamily="66" charset="0"/>
              </a:rPr>
              <a:t>Talk to your service provider!!</a:t>
            </a:r>
            <a:endParaRPr lang="en-US" sz="44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65773" y="4114800"/>
            <a:ext cx="8463108" cy="206210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Anything that uses data costs money: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Calls and texts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Apps (Facebook, GPS, </a:t>
            </a:r>
            <a:r>
              <a:rPr lang="en-US" sz="3200" dirty="0" err="1" smtClean="0">
                <a:solidFill>
                  <a:schemeClr val="bg1"/>
                </a:solidFill>
                <a:latin typeface="Kristen ITC" pitchFamily="66" charset="0"/>
              </a:rPr>
              <a:t>etc</a:t>
            </a:r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)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Even things that run in the background!</a:t>
            </a:r>
            <a:endParaRPr lang="en-US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68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299892" y="3810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0" dirty="0" smtClean="0">
                <a:solidFill>
                  <a:schemeClr val="bg1"/>
                </a:solidFill>
                <a:latin typeface="Kristen ITC" pitchFamily="66" charset="0"/>
              </a:rPr>
              <a:t>Spending Money</a:t>
            </a:r>
            <a:endParaRPr lang="en-US" sz="8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6"/>
          <p:cNvSpPr txBox="1"/>
          <p:nvPr/>
        </p:nvSpPr>
        <p:spPr>
          <a:xfrm>
            <a:off x="299892" y="2209800"/>
            <a:ext cx="8463108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$25-$30 per day</a:t>
            </a:r>
            <a:endParaRPr lang="en-US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299892" y="3048000"/>
            <a:ext cx="8463108" cy="707886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solidFill>
                  <a:schemeClr val="bg1"/>
                </a:solidFill>
                <a:latin typeface="Kristen ITC" pitchFamily="66" charset="0"/>
              </a:rPr>
              <a:t>You purchase o</a:t>
            </a:r>
            <a:r>
              <a:rPr lang="en-US" sz="4000" dirty="0" smtClean="0">
                <a:solidFill>
                  <a:schemeClr val="bg1"/>
                </a:solidFill>
                <a:latin typeface="Kristen ITC" pitchFamily="66" charset="0"/>
              </a:rPr>
              <a:t>ne meal per day</a:t>
            </a:r>
            <a:endParaRPr lang="en-US" sz="4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65773" y="4114800"/>
            <a:ext cx="8463108" cy="15696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Cash ( 1 USD = 1 CAD)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Credit Card (check for service fees)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Traveler’s checks</a:t>
            </a:r>
            <a:endParaRPr lang="en-US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5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299892" y="3810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0" dirty="0" smtClean="0">
                <a:solidFill>
                  <a:schemeClr val="bg1"/>
                </a:solidFill>
                <a:latin typeface="Kristen ITC" pitchFamily="66" charset="0"/>
              </a:rPr>
              <a:t>Permission Slips</a:t>
            </a:r>
            <a:endParaRPr lang="en-US" sz="8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6"/>
          <p:cNvSpPr txBox="1"/>
          <p:nvPr/>
        </p:nvSpPr>
        <p:spPr>
          <a:xfrm>
            <a:off x="299892" y="3048000"/>
            <a:ext cx="8463108" cy="1938992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solidFill>
                  <a:schemeClr val="bg1"/>
                </a:solidFill>
                <a:latin typeface="Kristen ITC" pitchFamily="66" charset="0"/>
              </a:rPr>
              <a:t>Due to Madame Berndt </a:t>
            </a:r>
          </a:p>
          <a:p>
            <a:pPr algn="ctr"/>
            <a:r>
              <a:rPr lang="en-US" sz="4000" dirty="0" smtClean="0">
                <a:solidFill>
                  <a:schemeClr val="bg1"/>
                </a:solidFill>
                <a:latin typeface="Kristen ITC" pitchFamily="66" charset="0"/>
              </a:rPr>
              <a:t>NO LATER THAN  </a:t>
            </a:r>
          </a:p>
          <a:p>
            <a:pPr algn="ctr"/>
            <a:r>
              <a:rPr lang="en-US" sz="4000" dirty="0" smtClean="0">
                <a:solidFill>
                  <a:schemeClr val="bg1"/>
                </a:solidFill>
                <a:latin typeface="Kristen ITC" pitchFamily="66" charset="0"/>
              </a:rPr>
              <a:t>February 5th</a:t>
            </a:r>
          </a:p>
        </p:txBody>
      </p:sp>
    </p:spTree>
    <p:extLst>
      <p:ext uri="{BB962C8B-B14F-4D97-AF65-F5344CB8AC3E}">
        <p14:creationId xmlns:p14="http://schemas.microsoft.com/office/powerpoint/2010/main" val="235412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TC102455519[[fn=Winter]]</Template>
  <TotalTime>539</TotalTime>
  <Words>371</Words>
  <Application>Microsoft Office PowerPoint</Application>
  <PresentationFormat>On-screen Show (4:3)</PresentationFormat>
  <Paragraphs>62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Winter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71</cp:revision>
  <cp:lastPrinted>2012-01-19T16:26:46Z</cp:lastPrinted>
  <dcterms:created xsi:type="dcterms:W3CDTF">2011-09-14T23:22:57Z</dcterms:created>
  <dcterms:modified xsi:type="dcterms:W3CDTF">2012-01-19T20:37:30Z</dcterms:modified>
</cp:coreProperties>
</file>